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1" r:id="rId2"/>
    <p:sldId id="256" r:id="rId3"/>
    <p:sldId id="260" r:id="rId4"/>
    <p:sldId id="257" r:id="rId5"/>
    <p:sldId id="259" r:id="rId6"/>
    <p:sldId id="258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4EC"/>
    <a:srgbClr val="F2EDE3"/>
    <a:srgbClr val="282828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D38C46-F71C-214E-97B6-23F3B13950A4}" v="32" dt="2025-08-28T07:11:27.9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67"/>
    <p:restoredTop sz="94606"/>
  </p:normalViewPr>
  <p:slideViewPr>
    <p:cSldViewPr snapToGrid="0">
      <p:cViewPr varScale="1">
        <p:scale>
          <a:sx n="112" d="100"/>
          <a:sy n="112" d="100"/>
        </p:scale>
        <p:origin x="17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ina Souza-Leite" userId="c67269ca-6720-4fd5-bd7e-644167bb9eee" providerId="ADAL" clId="{CD7D4478-5AC0-5D7D-BB2F-D4F1FCF10A58}"/>
    <pc:docChg chg="undo custSel addSld modSld sldOrd">
      <pc:chgData name="Melina Souza-Leite" userId="c67269ca-6720-4fd5-bd7e-644167bb9eee" providerId="ADAL" clId="{CD7D4478-5AC0-5D7D-BB2F-D4F1FCF10A58}" dt="2025-08-28T07:13:37.579" v="436" actId="164"/>
      <pc:docMkLst>
        <pc:docMk/>
      </pc:docMkLst>
      <pc:sldChg chg="modSp mod">
        <pc:chgData name="Melina Souza-Leite" userId="c67269ca-6720-4fd5-bd7e-644167bb9eee" providerId="ADAL" clId="{CD7D4478-5AC0-5D7D-BB2F-D4F1FCF10A58}" dt="2025-08-26T10:06:09.309" v="80" actId="20577"/>
        <pc:sldMkLst>
          <pc:docMk/>
          <pc:sldMk cId="178130780" sldId="256"/>
        </pc:sldMkLst>
        <pc:spChg chg="mod">
          <ac:chgData name="Melina Souza-Leite" userId="c67269ca-6720-4fd5-bd7e-644167bb9eee" providerId="ADAL" clId="{CD7D4478-5AC0-5D7D-BB2F-D4F1FCF10A58}" dt="2025-08-26T10:06:09.309" v="80" actId="20577"/>
          <ac:spMkLst>
            <pc:docMk/>
            <pc:sldMk cId="178130780" sldId="256"/>
            <ac:spMk id="77" creationId="{85871821-39B7-524E-AB18-DDFD281ECF1E}"/>
          </ac:spMkLst>
        </pc:spChg>
      </pc:sldChg>
      <pc:sldChg chg="addSp delSp modSp new mod setBg">
        <pc:chgData name="Melina Souza-Leite" userId="c67269ca-6720-4fd5-bd7e-644167bb9eee" providerId="ADAL" clId="{CD7D4478-5AC0-5D7D-BB2F-D4F1FCF10A58}" dt="2025-08-26T14:44:37.946" v="128" actId="732"/>
        <pc:sldMkLst>
          <pc:docMk/>
          <pc:sldMk cId="3769678540" sldId="258"/>
        </pc:sldMkLst>
        <pc:picChg chg="add mod modCrop">
          <ac:chgData name="Melina Souza-Leite" userId="c67269ca-6720-4fd5-bd7e-644167bb9eee" providerId="ADAL" clId="{CD7D4478-5AC0-5D7D-BB2F-D4F1FCF10A58}" dt="2025-08-26T14:44:37.946" v="128" actId="732"/>
          <ac:picMkLst>
            <pc:docMk/>
            <pc:sldMk cId="3769678540" sldId="258"/>
            <ac:picMk id="6" creationId="{655CEC71-ACF5-2550-F655-7BFD7CEA6B7E}"/>
          </ac:picMkLst>
        </pc:picChg>
      </pc:sldChg>
      <pc:sldChg chg="addSp delSp modSp new mod ord">
        <pc:chgData name="Melina Souza-Leite" userId="c67269ca-6720-4fd5-bd7e-644167bb9eee" providerId="ADAL" clId="{CD7D4478-5AC0-5D7D-BB2F-D4F1FCF10A58}" dt="2025-08-26T14:42:28.843" v="122" actId="732"/>
        <pc:sldMkLst>
          <pc:docMk/>
          <pc:sldMk cId="3732661656" sldId="259"/>
        </pc:sldMkLst>
        <pc:picChg chg="add mod modCrop">
          <ac:chgData name="Melina Souza-Leite" userId="c67269ca-6720-4fd5-bd7e-644167bb9eee" providerId="ADAL" clId="{CD7D4478-5AC0-5D7D-BB2F-D4F1FCF10A58}" dt="2025-08-26T14:42:28.843" v="122" actId="732"/>
          <ac:picMkLst>
            <pc:docMk/>
            <pc:sldMk cId="3732661656" sldId="259"/>
            <ac:picMk id="5" creationId="{3F05589C-D4E4-B80D-E5AE-FDD1B28D3C8E}"/>
          </ac:picMkLst>
        </pc:picChg>
      </pc:sldChg>
      <pc:sldChg chg="addSp modSp new mod">
        <pc:chgData name="Melina Souza-Leite" userId="c67269ca-6720-4fd5-bd7e-644167bb9eee" providerId="ADAL" clId="{CD7D4478-5AC0-5D7D-BB2F-D4F1FCF10A58}" dt="2025-08-26T11:35:57.003" v="115" actId="164"/>
        <pc:sldMkLst>
          <pc:docMk/>
          <pc:sldMk cId="782841038" sldId="260"/>
        </pc:sldMkLst>
        <pc:spChg chg="add mod">
          <ac:chgData name="Melina Souza-Leite" userId="c67269ca-6720-4fd5-bd7e-644167bb9eee" providerId="ADAL" clId="{CD7D4478-5AC0-5D7D-BB2F-D4F1FCF10A58}" dt="2025-08-26T11:33:04.394" v="86"/>
          <ac:spMkLst>
            <pc:docMk/>
            <pc:sldMk cId="782841038" sldId="260"/>
            <ac:spMk id="8" creationId="{5F9446FB-01AA-DD73-0530-41F0EE8A857F}"/>
          </ac:spMkLst>
        </pc:spChg>
        <pc:spChg chg="add mod">
          <ac:chgData name="Melina Souza-Leite" userId="c67269ca-6720-4fd5-bd7e-644167bb9eee" providerId="ADAL" clId="{CD7D4478-5AC0-5D7D-BB2F-D4F1FCF10A58}" dt="2025-08-26T11:33:14.994" v="87"/>
          <ac:spMkLst>
            <pc:docMk/>
            <pc:sldMk cId="782841038" sldId="260"/>
            <ac:spMk id="11" creationId="{FD681725-073D-7BF6-7E7C-421F2AABC1AA}"/>
          </ac:spMkLst>
        </pc:spChg>
        <pc:spChg chg="add mod">
          <ac:chgData name="Melina Souza-Leite" userId="c67269ca-6720-4fd5-bd7e-644167bb9eee" providerId="ADAL" clId="{CD7D4478-5AC0-5D7D-BB2F-D4F1FCF10A58}" dt="2025-08-26T11:33:21.102" v="93" actId="20577"/>
          <ac:spMkLst>
            <pc:docMk/>
            <pc:sldMk cId="782841038" sldId="260"/>
            <ac:spMk id="12" creationId="{CCEEDEF4-81DA-5B77-9D90-A42A03D548C7}"/>
          </ac:spMkLst>
        </pc:spChg>
        <pc:grpChg chg="add">
          <ac:chgData name="Melina Souza-Leite" userId="c67269ca-6720-4fd5-bd7e-644167bb9eee" providerId="ADAL" clId="{CD7D4478-5AC0-5D7D-BB2F-D4F1FCF10A58}" dt="2025-08-26T11:35:57.003" v="115" actId="164"/>
          <ac:grpSpMkLst>
            <pc:docMk/>
            <pc:sldMk cId="782841038" sldId="260"/>
            <ac:grpSpMk id="29" creationId="{12352772-A1F3-1F5A-AA98-4782FEFB678D}"/>
          </ac:grpSpMkLst>
        </pc:grpChg>
        <pc:picChg chg="add mod">
          <ac:chgData name="Melina Souza-Leite" userId="c67269ca-6720-4fd5-bd7e-644167bb9eee" providerId="ADAL" clId="{CD7D4478-5AC0-5D7D-BB2F-D4F1FCF10A58}" dt="2025-08-26T11:32:41.234" v="84" actId="962"/>
          <ac:picMkLst>
            <pc:docMk/>
            <pc:sldMk cId="782841038" sldId="260"/>
            <ac:picMk id="3" creationId="{72B38CB9-AC7B-47E8-A37A-00A9D20D8C6A}"/>
          </ac:picMkLst>
        </pc:picChg>
        <pc:cxnChg chg="add mod">
          <ac:chgData name="Melina Souza-Leite" userId="c67269ca-6720-4fd5-bd7e-644167bb9eee" providerId="ADAL" clId="{CD7D4478-5AC0-5D7D-BB2F-D4F1FCF10A58}" dt="2025-08-26T11:33:14.994" v="87"/>
          <ac:cxnSpMkLst>
            <pc:docMk/>
            <pc:sldMk cId="782841038" sldId="260"/>
            <ac:cxnSpMk id="9" creationId="{EAD461DF-FE1C-598E-F23F-AE6805372D4B}"/>
          </ac:cxnSpMkLst>
        </pc:cxnChg>
        <pc:cxnChg chg="add mod">
          <ac:chgData name="Melina Souza-Leite" userId="c67269ca-6720-4fd5-bd7e-644167bb9eee" providerId="ADAL" clId="{CD7D4478-5AC0-5D7D-BB2F-D4F1FCF10A58}" dt="2025-08-26T11:33:14.994" v="87"/>
          <ac:cxnSpMkLst>
            <pc:docMk/>
            <pc:sldMk cId="782841038" sldId="260"/>
            <ac:cxnSpMk id="10" creationId="{BA0395F9-E115-5304-96F5-F10D5BF7CC81}"/>
          </ac:cxnSpMkLst>
        </pc:cxnChg>
        <pc:cxnChg chg="add mod">
          <ac:chgData name="Melina Souza-Leite" userId="c67269ca-6720-4fd5-bd7e-644167bb9eee" providerId="ADAL" clId="{CD7D4478-5AC0-5D7D-BB2F-D4F1FCF10A58}" dt="2025-08-26T11:35:22.513" v="113" actId="1582"/>
          <ac:cxnSpMkLst>
            <pc:docMk/>
            <pc:sldMk cId="782841038" sldId="260"/>
            <ac:cxnSpMk id="13" creationId="{3C6CE4C0-BCB2-0CBD-0912-CB33F785B885}"/>
          </ac:cxnSpMkLst>
        </pc:cxnChg>
        <pc:cxnChg chg="add mod">
          <ac:chgData name="Melina Souza-Leite" userId="c67269ca-6720-4fd5-bd7e-644167bb9eee" providerId="ADAL" clId="{CD7D4478-5AC0-5D7D-BB2F-D4F1FCF10A58}" dt="2025-08-26T11:35:22.513" v="113" actId="1582"/>
          <ac:cxnSpMkLst>
            <pc:docMk/>
            <pc:sldMk cId="782841038" sldId="260"/>
            <ac:cxnSpMk id="14" creationId="{A153A245-97C6-BCA7-302F-E6EDBA1D5100}"/>
          </ac:cxnSpMkLst>
        </pc:cxnChg>
        <pc:cxnChg chg="add mod">
          <ac:chgData name="Melina Souza-Leite" userId="c67269ca-6720-4fd5-bd7e-644167bb9eee" providerId="ADAL" clId="{CD7D4478-5AC0-5D7D-BB2F-D4F1FCF10A58}" dt="2025-08-26T11:35:22.513" v="113" actId="1582"/>
          <ac:cxnSpMkLst>
            <pc:docMk/>
            <pc:sldMk cId="782841038" sldId="260"/>
            <ac:cxnSpMk id="15" creationId="{9469D9FF-B37F-E05B-0F82-815798756CC9}"/>
          </ac:cxnSpMkLst>
        </pc:cxnChg>
        <pc:cxnChg chg="add mod">
          <ac:chgData name="Melina Souza-Leite" userId="c67269ca-6720-4fd5-bd7e-644167bb9eee" providerId="ADAL" clId="{CD7D4478-5AC0-5D7D-BB2F-D4F1FCF10A58}" dt="2025-08-26T11:35:40.193" v="114" actId="14100"/>
          <ac:cxnSpMkLst>
            <pc:docMk/>
            <pc:sldMk cId="782841038" sldId="260"/>
            <ac:cxnSpMk id="16" creationId="{5DCC4D10-A193-D282-F98A-F4BFA65BAED7}"/>
          </ac:cxnSpMkLst>
        </pc:cxnChg>
        <pc:cxnChg chg="add mod">
          <ac:chgData name="Melina Souza-Leite" userId="c67269ca-6720-4fd5-bd7e-644167bb9eee" providerId="ADAL" clId="{CD7D4478-5AC0-5D7D-BB2F-D4F1FCF10A58}" dt="2025-08-26T11:35:22.513" v="113" actId="1582"/>
          <ac:cxnSpMkLst>
            <pc:docMk/>
            <pc:sldMk cId="782841038" sldId="260"/>
            <ac:cxnSpMk id="17" creationId="{4F85BFE9-C792-A537-5B62-52224975738C}"/>
          </ac:cxnSpMkLst>
        </pc:cxnChg>
        <pc:cxnChg chg="add mod">
          <ac:chgData name="Melina Souza-Leite" userId="c67269ca-6720-4fd5-bd7e-644167bb9eee" providerId="ADAL" clId="{CD7D4478-5AC0-5D7D-BB2F-D4F1FCF10A58}" dt="2025-08-26T11:35:22.513" v="113" actId="1582"/>
          <ac:cxnSpMkLst>
            <pc:docMk/>
            <pc:sldMk cId="782841038" sldId="260"/>
            <ac:cxnSpMk id="18" creationId="{8431825C-C729-0D40-1908-556D7AA2C0E7}"/>
          </ac:cxnSpMkLst>
        </pc:cxnChg>
        <pc:cxnChg chg="add mod">
          <ac:chgData name="Melina Souza-Leite" userId="c67269ca-6720-4fd5-bd7e-644167bb9eee" providerId="ADAL" clId="{CD7D4478-5AC0-5D7D-BB2F-D4F1FCF10A58}" dt="2025-08-26T11:35:22.513" v="113" actId="1582"/>
          <ac:cxnSpMkLst>
            <pc:docMk/>
            <pc:sldMk cId="782841038" sldId="260"/>
            <ac:cxnSpMk id="19" creationId="{89580F2F-2A26-F9E3-7901-F7EFF19868BD}"/>
          </ac:cxnSpMkLst>
        </pc:cxnChg>
        <pc:cxnChg chg="add mod">
          <ac:chgData name="Melina Souza-Leite" userId="c67269ca-6720-4fd5-bd7e-644167bb9eee" providerId="ADAL" clId="{CD7D4478-5AC0-5D7D-BB2F-D4F1FCF10A58}" dt="2025-08-26T11:35:22.513" v="113" actId="1582"/>
          <ac:cxnSpMkLst>
            <pc:docMk/>
            <pc:sldMk cId="782841038" sldId="260"/>
            <ac:cxnSpMk id="20" creationId="{4E15BDF5-6DD2-DE4F-2A60-95D7BA4592A5}"/>
          </ac:cxnSpMkLst>
        </pc:cxnChg>
        <pc:cxnChg chg="add mod">
          <ac:chgData name="Melina Souza-Leite" userId="c67269ca-6720-4fd5-bd7e-644167bb9eee" providerId="ADAL" clId="{CD7D4478-5AC0-5D7D-BB2F-D4F1FCF10A58}" dt="2025-08-26T11:35:22.513" v="113" actId="1582"/>
          <ac:cxnSpMkLst>
            <pc:docMk/>
            <pc:sldMk cId="782841038" sldId="260"/>
            <ac:cxnSpMk id="21" creationId="{A25C6EE4-5E76-B0CB-0803-37447C274A18}"/>
          </ac:cxnSpMkLst>
        </pc:cxnChg>
        <pc:cxnChg chg="add mod">
          <ac:chgData name="Melina Souza-Leite" userId="c67269ca-6720-4fd5-bd7e-644167bb9eee" providerId="ADAL" clId="{CD7D4478-5AC0-5D7D-BB2F-D4F1FCF10A58}" dt="2025-08-26T11:35:22.513" v="113" actId="1582"/>
          <ac:cxnSpMkLst>
            <pc:docMk/>
            <pc:sldMk cId="782841038" sldId="260"/>
            <ac:cxnSpMk id="22" creationId="{11B989E5-FA59-C74A-2C83-37F4251E97CC}"/>
          </ac:cxnSpMkLst>
        </pc:cxnChg>
      </pc:sldChg>
      <pc:sldChg chg="addSp delSp modSp new mod ord setBg">
        <pc:chgData name="Melina Souza-Leite" userId="c67269ca-6720-4fd5-bd7e-644167bb9eee" providerId="ADAL" clId="{CD7D4478-5AC0-5D7D-BB2F-D4F1FCF10A58}" dt="2025-08-28T07:13:37.579" v="436" actId="164"/>
        <pc:sldMkLst>
          <pc:docMk/>
          <pc:sldMk cId="3641964701" sldId="261"/>
        </pc:sldMkLst>
        <pc:spChg chg="add mod topLvl">
          <ac:chgData name="Melina Souza-Leite" userId="c67269ca-6720-4fd5-bd7e-644167bb9eee" providerId="ADAL" clId="{CD7D4478-5AC0-5D7D-BB2F-D4F1FCF10A58}" dt="2025-08-28T07:12:43.605" v="417" actId="1076"/>
          <ac:spMkLst>
            <pc:docMk/>
            <pc:sldMk cId="3641964701" sldId="261"/>
            <ac:spMk id="19" creationId="{07FAA592-891C-ED25-BC1E-B6990522A05C}"/>
          </ac:spMkLst>
        </pc:spChg>
        <pc:spChg chg="add del mod">
          <ac:chgData name="Melina Souza-Leite" userId="c67269ca-6720-4fd5-bd7e-644167bb9eee" providerId="ADAL" clId="{CD7D4478-5AC0-5D7D-BB2F-D4F1FCF10A58}" dt="2025-08-28T07:09:43.754" v="401" actId="478"/>
          <ac:spMkLst>
            <pc:docMk/>
            <pc:sldMk cId="3641964701" sldId="261"/>
            <ac:spMk id="20" creationId="{471E5A0B-F310-3F83-6DE3-23E1D384FAF4}"/>
          </ac:spMkLst>
        </pc:spChg>
        <pc:spChg chg="add mod topLvl">
          <ac:chgData name="Melina Souza-Leite" userId="c67269ca-6720-4fd5-bd7e-644167bb9eee" providerId="ADAL" clId="{CD7D4478-5AC0-5D7D-BB2F-D4F1FCF10A58}" dt="2025-08-28T07:12:49.366" v="422" actId="1076"/>
          <ac:spMkLst>
            <pc:docMk/>
            <pc:sldMk cId="3641964701" sldId="261"/>
            <ac:spMk id="21" creationId="{A4FCF47A-3213-4C5D-7683-07B8C7717BFF}"/>
          </ac:spMkLst>
        </pc:spChg>
        <pc:spChg chg="add mod topLvl">
          <ac:chgData name="Melina Souza-Leite" userId="c67269ca-6720-4fd5-bd7e-644167bb9eee" providerId="ADAL" clId="{CD7D4478-5AC0-5D7D-BB2F-D4F1FCF10A58}" dt="2025-08-28T07:12:48.192" v="421" actId="1076"/>
          <ac:spMkLst>
            <pc:docMk/>
            <pc:sldMk cId="3641964701" sldId="261"/>
            <ac:spMk id="22" creationId="{88F0069F-994D-1E06-BCDC-0AF040502A79}"/>
          </ac:spMkLst>
        </pc:spChg>
        <pc:spChg chg="add mod topLvl">
          <ac:chgData name="Melina Souza-Leite" userId="c67269ca-6720-4fd5-bd7e-644167bb9eee" providerId="ADAL" clId="{CD7D4478-5AC0-5D7D-BB2F-D4F1FCF10A58}" dt="2025-08-28T07:12:50.353" v="423" actId="1076"/>
          <ac:spMkLst>
            <pc:docMk/>
            <pc:sldMk cId="3641964701" sldId="261"/>
            <ac:spMk id="23" creationId="{2703308E-9430-E3E9-A02C-8831EC2428EB}"/>
          </ac:spMkLst>
        </pc:spChg>
        <pc:spChg chg="add mod topLvl">
          <ac:chgData name="Melina Souza-Leite" userId="c67269ca-6720-4fd5-bd7e-644167bb9eee" providerId="ADAL" clId="{CD7D4478-5AC0-5D7D-BB2F-D4F1FCF10A58}" dt="2025-08-28T07:05:42.787" v="213" actId="1076"/>
          <ac:spMkLst>
            <pc:docMk/>
            <pc:sldMk cId="3641964701" sldId="261"/>
            <ac:spMk id="27" creationId="{4988DC7E-E4FF-8865-4BA4-67B34B2213E3}"/>
          </ac:spMkLst>
        </pc:spChg>
        <pc:spChg chg="add mod">
          <ac:chgData name="Melina Souza-Leite" userId="c67269ca-6720-4fd5-bd7e-644167bb9eee" providerId="ADAL" clId="{CD7D4478-5AC0-5D7D-BB2F-D4F1FCF10A58}" dt="2025-08-28T07:12:41.878" v="416" actId="1076"/>
          <ac:spMkLst>
            <pc:docMk/>
            <pc:sldMk cId="3641964701" sldId="261"/>
            <ac:spMk id="29" creationId="{D538386F-3821-B230-B19F-886F6E46AD3B}"/>
          </ac:spMkLst>
        </pc:spChg>
        <pc:spChg chg="add mod topLvl">
          <ac:chgData name="Melina Souza-Leite" userId="c67269ca-6720-4fd5-bd7e-644167bb9eee" providerId="ADAL" clId="{CD7D4478-5AC0-5D7D-BB2F-D4F1FCF10A58}" dt="2025-08-28T07:13:30.196" v="435" actId="14100"/>
          <ac:spMkLst>
            <pc:docMk/>
            <pc:sldMk cId="3641964701" sldId="261"/>
            <ac:spMk id="44" creationId="{9813D921-1A88-CF0B-F1E0-54D3E5F39BCA}"/>
          </ac:spMkLst>
        </pc:spChg>
        <pc:grpChg chg="add del mod topLvl">
          <ac:chgData name="Melina Souza-Leite" userId="c67269ca-6720-4fd5-bd7e-644167bb9eee" providerId="ADAL" clId="{CD7D4478-5AC0-5D7D-BB2F-D4F1FCF10A58}" dt="2025-08-28T07:05:47.811" v="218" actId="164"/>
          <ac:grpSpMkLst>
            <pc:docMk/>
            <pc:sldMk cId="3641964701" sldId="261"/>
            <ac:grpSpMk id="26" creationId="{5BD161CC-0B3A-0D60-241F-82EA1F98D10F}"/>
          </ac:grpSpMkLst>
        </pc:grpChg>
        <pc:grpChg chg="add del">
          <ac:chgData name="Melina Souza-Leite" userId="c67269ca-6720-4fd5-bd7e-644167bb9eee" providerId="ADAL" clId="{CD7D4478-5AC0-5D7D-BB2F-D4F1FCF10A58}" dt="2025-08-28T07:05:42.313" v="212" actId="164"/>
          <ac:grpSpMkLst>
            <pc:docMk/>
            <pc:sldMk cId="3641964701" sldId="261"/>
            <ac:grpSpMk id="28" creationId="{7AD5F344-32DB-7774-1C6A-17DD80BCB3A0}"/>
          </ac:grpSpMkLst>
        </pc:grpChg>
        <pc:grpChg chg="add">
          <ac:chgData name="Melina Souza-Leite" userId="c67269ca-6720-4fd5-bd7e-644167bb9eee" providerId="ADAL" clId="{CD7D4478-5AC0-5D7D-BB2F-D4F1FCF10A58}" dt="2025-08-28T07:06:19.888" v="231" actId="164"/>
          <ac:grpSpMkLst>
            <pc:docMk/>
            <pc:sldMk cId="3641964701" sldId="261"/>
            <ac:grpSpMk id="30" creationId="{34FF192A-7229-222A-0C8B-859C2411A48A}"/>
          </ac:grpSpMkLst>
        </pc:grpChg>
        <pc:grpChg chg="add">
          <ac:chgData name="Melina Souza-Leite" userId="c67269ca-6720-4fd5-bd7e-644167bb9eee" providerId="ADAL" clId="{CD7D4478-5AC0-5D7D-BB2F-D4F1FCF10A58}" dt="2025-08-28T07:07:34.913" v="244" actId="164"/>
          <ac:grpSpMkLst>
            <pc:docMk/>
            <pc:sldMk cId="3641964701" sldId="261"/>
            <ac:grpSpMk id="39" creationId="{5A0EA617-50F6-0E20-7E3E-A131FE29D495}"/>
          </ac:grpSpMkLst>
        </pc:grpChg>
        <pc:grpChg chg="add del mod topLvl">
          <ac:chgData name="Melina Souza-Leite" userId="c67269ca-6720-4fd5-bd7e-644167bb9eee" providerId="ADAL" clId="{CD7D4478-5AC0-5D7D-BB2F-D4F1FCF10A58}" dt="2025-08-28T07:12:55.588" v="424" actId="1076"/>
          <ac:grpSpMkLst>
            <pc:docMk/>
            <pc:sldMk cId="3641964701" sldId="261"/>
            <ac:grpSpMk id="40" creationId="{8E3832F9-B15A-4AA9-C454-06084ED25469}"/>
          </ac:grpSpMkLst>
        </pc:grpChg>
        <pc:grpChg chg="add del mod">
          <ac:chgData name="Melina Souza-Leite" userId="c67269ca-6720-4fd5-bd7e-644167bb9eee" providerId="ADAL" clId="{CD7D4478-5AC0-5D7D-BB2F-D4F1FCF10A58}" dt="2025-08-28T07:12:04.998" v="411" actId="164"/>
          <ac:grpSpMkLst>
            <pc:docMk/>
            <pc:sldMk cId="3641964701" sldId="261"/>
            <ac:grpSpMk id="45" creationId="{F38BC248-95D1-67D4-2F30-3500650BCB24}"/>
          </ac:grpSpMkLst>
        </pc:grpChg>
        <pc:grpChg chg="add">
          <ac:chgData name="Melina Souza-Leite" userId="c67269ca-6720-4fd5-bd7e-644167bb9eee" providerId="ADAL" clId="{CD7D4478-5AC0-5D7D-BB2F-D4F1FCF10A58}" dt="2025-08-28T07:13:37.579" v="436" actId="164"/>
          <ac:grpSpMkLst>
            <pc:docMk/>
            <pc:sldMk cId="3641964701" sldId="261"/>
            <ac:grpSpMk id="48" creationId="{734A6B1B-2ABF-7696-522F-129A09C607E4}"/>
          </ac:grpSpMkLst>
        </pc:grpChg>
        <pc:picChg chg="add del mod">
          <ac:chgData name="Melina Souza-Leite" userId="c67269ca-6720-4fd5-bd7e-644167bb9eee" providerId="ADAL" clId="{CD7D4478-5AC0-5D7D-BB2F-D4F1FCF10A58}" dt="2025-08-28T06:55:59.953" v="134" actId="478"/>
          <ac:picMkLst>
            <pc:docMk/>
            <pc:sldMk cId="3641964701" sldId="261"/>
            <ac:picMk id="3" creationId="{E68F4085-5892-372F-B419-4A6257334C5F}"/>
          </ac:picMkLst>
        </pc:picChg>
        <pc:picChg chg="add mod modCrop">
          <ac:chgData name="Melina Souza-Leite" userId="c67269ca-6720-4fd5-bd7e-644167bb9eee" providerId="ADAL" clId="{CD7D4478-5AC0-5D7D-BB2F-D4F1FCF10A58}" dt="2025-08-28T07:12:21.884" v="414" actId="732"/>
          <ac:picMkLst>
            <pc:docMk/>
            <pc:sldMk cId="3641964701" sldId="261"/>
            <ac:picMk id="5" creationId="{94836370-C228-5CB9-A71E-3056480E507A}"/>
          </ac:picMkLst>
        </pc:picChg>
        <pc:picChg chg="add mod topLvl modCrop">
          <ac:chgData name="Melina Souza-Leite" userId="c67269ca-6720-4fd5-bd7e-644167bb9eee" providerId="ADAL" clId="{CD7D4478-5AC0-5D7D-BB2F-D4F1FCF10A58}" dt="2025-08-28T07:13:02.417" v="431" actId="1038"/>
          <ac:picMkLst>
            <pc:docMk/>
            <pc:sldMk cId="3641964701" sldId="261"/>
            <ac:picMk id="7" creationId="{586101A2-14D8-812B-B4C4-314BED1B36C7}"/>
          </ac:picMkLst>
        </pc:picChg>
        <pc:picChg chg="add mod">
          <ac:chgData name="Melina Souza-Leite" userId="c67269ca-6720-4fd5-bd7e-644167bb9eee" providerId="ADAL" clId="{CD7D4478-5AC0-5D7D-BB2F-D4F1FCF10A58}" dt="2025-08-28T07:06:22.748" v="232" actId="1076"/>
          <ac:picMkLst>
            <pc:docMk/>
            <pc:sldMk cId="3641964701" sldId="261"/>
            <ac:picMk id="18" creationId="{564E5BF2-27E3-C0D8-6E7C-DA6C11CD8567}"/>
          </ac:picMkLst>
        </pc:picChg>
        <pc:picChg chg="add del mod">
          <ac:chgData name="Melina Souza-Leite" userId="c67269ca-6720-4fd5-bd7e-644167bb9eee" providerId="ADAL" clId="{CD7D4478-5AC0-5D7D-BB2F-D4F1FCF10A58}" dt="2025-08-28T07:06:02.973" v="228" actId="14100"/>
          <ac:picMkLst>
            <pc:docMk/>
            <pc:sldMk cId="3641964701" sldId="261"/>
            <ac:picMk id="24" creationId="{BDB73853-28B2-EF8C-13FF-426BE8612DD1}"/>
          </ac:picMkLst>
        </pc:picChg>
        <pc:picChg chg="add del mod">
          <ac:chgData name="Melina Souza-Leite" userId="c67269ca-6720-4fd5-bd7e-644167bb9eee" providerId="ADAL" clId="{CD7D4478-5AC0-5D7D-BB2F-D4F1FCF10A58}" dt="2025-08-28T07:05:56.090" v="222" actId="1076"/>
          <ac:picMkLst>
            <pc:docMk/>
            <pc:sldMk cId="3641964701" sldId="261"/>
            <ac:picMk id="25" creationId="{A292F336-D731-3405-CFD6-F182292CE865}"/>
          </ac:picMkLst>
        </pc:picChg>
        <pc:cxnChg chg="add mod topLvl">
          <ac:chgData name="Melina Souza-Leite" userId="c67269ca-6720-4fd5-bd7e-644167bb9eee" providerId="ADAL" clId="{CD7D4478-5AC0-5D7D-BB2F-D4F1FCF10A58}" dt="2025-08-28T07:13:11.607" v="434" actId="14100"/>
          <ac:cxnSpMkLst>
            <pc:docMk/>
            <pc:sldMk cId="3641964701" sldId="261"/>
            <ac:cxnSpMk id="9" creationId="{BEA3B15D-6E52-07C6-9C34-1200E5EF1F69}"/>
          </ac:cxnSpMkLst>
        </pc:cxnChg>
        <pc:cxnChg chg="add mod topLvl">
          <ac:chgData name="Melina Souza-Leite" userId="c67269ca-6720-4fd5-bd7e-644167bb9eee" providerId="ADAL" clId="{CD7D4478-5AC0-5D7D-BB2F-D4F1FCF10A58}" dt="2025-08-28T07:13:05.922" v="433" actId="14100"/>
          <ac:cxnSpMkLst>
            <pc:docMk/>
            <pc:sldMk cId="3641964701" sldId="261"/>
            <ac:cxnSpMk id="12" creationId="{CD8636B4-F030-EA06-AAD8-19A7BFF3F189}"/>
          </ac:cxnSpMkLst>
        </pc:cxnChg>
        <pc:cxnChg chg="add mod">
          <ac:chgData name="Melina Souza-Leite" userId="c67269ca-6720-4fd5-bd7e-644167bb9eee" providerId="ADAL" clId="{CD7D4478-5AC0-5D7D-BB2F-D4F1FCF10A58}" dt="2025-08-28T07:08:10.673" v="246" actId="14100"/>
          <ac:cxnSpMkLst>
            <pc:docMk/>
            <pc:sldMk cId="3641964701" sldId="261"/>
            <ac:cxnSpMk id="31" creationId="{C5D0DFB4-751B-9354-5445-B70CA4F67A61}"/>
          </ac:cxnSpMkLst>
        </pc:cxnChg>
        <pc:cxnChg chg="add mod">
          <ac:chgData name="Melina Souza-Leite" userId="c67269ca-6720-4fd5-bd7e-644167bb9eee" providerId="ADAL" clId="{CD7D4478-5AC0-5D7D-BB2F-D4F1FCF10A58}" dt="2025-08-28T07:07:08.630" v="242" actId="14100"/>
          <ac:cxnSpMkLst>
            <pc:docMk/>
            <pc:sldMk cId="3641964701" sldId="261"/>
            <ac:cxnSpMk id="34" creationId="{7EB1B3FB-77AF-2861-56BD-A3ECA23D7CCE}"/>
          </ac:cxnSpMkLst>
        </pc:cxnChg>
      </pc:sldChg>
    </pc:docChg>
  </pc:docChgLst>
</pc:chgInfo>
</file>

<file path=ppt/media/image1.png>
</file>

<file path=ppt/media/image2.png>
</file>

<file path=ppt/media/image3.png>
</file>

<file path=ppt/media/image4.jpe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518D7E-8B7E-9F45-89D7-4EA626826A67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1BAAF5-FE46-A644-BEB2-D0EA89F1555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0792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BAAF5-FE46-A644-BEB2-D0EA89F1555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09634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475B9C-2B50-424A-C995-8B54D99A58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DF6733A-5FAB-32D9-06C5-979544D665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AF15C78-2396-2BB7-9700-2218BEBC4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F29B32-4F6A-C888-97D4-2B57A64EF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89BF98-8BAC-540B-A941-A0881829E2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72230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E5F717-7327-B612-26F5-38DB1AF74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BCE6D0F-F32B-CE63-74F0-0A428ADAB0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66222C0-1BBC-045B-525F-AE215917FF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B304E0-DBFE-FE8A-D3C7-089B7B942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155DC96-3990-3A7A-70B9-C6D3578FF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9206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EB91AF3-5953-9246-9370-EB2EE71533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3F2BDD8B-A4A0-3CB2-2CD9-3EE710431B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50EF2FC-3558-3E5C-6C15-4B64C3C70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AB3F3E8-96B3-A929-4146-6E082C342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C1336D-7CDD-153B-1968-E907D3F62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305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344943-3E8F-29C5-0266-A1A378559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5781B9-DE04-1D2E-2390-002490C9F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7A4137F-2922-1837-8F1F-BA2F9AB0B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BB7DB7D-EC5B-33C3-406F-3C784A170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2F45534-88DD-47DA-52CE-6C43E3D1F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879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03594C-1733-DB67-4743-BA898F338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5DB1B5F-04A1-F307-01EA-75133F11B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68EB0F9-1030-B2DD-0ACE-430A372573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8F10AA-F104-7DB5-C5F7-2AC48C14A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307FC9A-FEE2-C9E8-83B2-812A704D5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44980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7A6B5E-DC0F-3437-64C6-6A4995198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EF4CE34-23F2-B7CB-8F9B-E6C7684BCF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1835E7F-F1F9-ED1F-78D9-308306E78F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8D4201A-03BD-8B3C-7615-14A92AA43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F19C3A-00A6-7F4F-4E1E-4DAE23FFE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D0B7C08-9979-6654-C179-041686703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25405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E32AB0-1B52-4321-6207-16FE6F9F17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1C3E32-4C19-56B0-CAE0-9CFB81829B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7253A3D-CAC6-57A3-20B7-AC8A3FC28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2A457F0-D053-2630-0424-89A08607B9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2EC8DA9-2586-1E4A-1333-0160071C7D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AA4282A-4DD2-2CD6-3EF7-BB5DAC03F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AC8FB5B2-820D-5300-090C-8DECFB17D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986BD08-42F6-4B29-ABC0-6865CE7DB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979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9FB542-785E-BB66-B791-05455D4B1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451BF27-FD57-25E3-D801-FC99F82DA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6A8829E-EBCE-5CE0-A532-6659AEF44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58440DD-0801-4662-04E1-70EE3DC69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9004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2D2E10C-8B02-93E4-0531-37D800CEE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42F98AE-EC27-DF61-8129-FA84C0876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1E559DA-9473-81FF-C8C6-5FD7DABE4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1184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7A8822-B84F-625F-FE1E-DE799E951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B0EF4F8-3B07-063B-C6FF-6BC1480CC9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8345FE7-A3A9-473D-D751-44785D5C7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9EDB67B-E60B-9935-B969-E76EED895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6D98CE-08EE-27A2-B2F1-42DC3729F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26FA9A2-0DA1-C4D9-4944-F5C88CB3B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1026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DB050E-0B23-20C5-7194-0D4CFB8A2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BFC18B8-E7D0-7315-81F0-98457F30B9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3EB8F1B-688D-D2CF-707D-08C802B62D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A8E3BA-AB26-E767-1EAB-661F6E18B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C120A40-082C-C6B9-2D99-C9CD33712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317DBB-9EE8-1752-F975-EE43B5997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284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6AC9A3-DCD4-B477-34C5-F42ED4021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421C9F-0B8E-C26E-6372-FB1A93D56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99242DE-DAFE-9088-0B67-1818D3BB07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6B1CA8-5F36-A64F-AA54-9661EDCFC7B1}" type="datetimeFigureOut">
              <a:rPr lang="pt-BR" smtClean="0"/>
              <a:t>28/08/2025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AE91C6-4FA3-5CE5-9722-40301ED299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3BE9D77-AC3D-DFD2-B030-E3CC88E4F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D13B43-B903-6942-9BCB-B80D3D031F8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1766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4E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Agrupar 47">
            <a:extLst>
              <a:ext uri="{FF2B5EF4-FFF2-40B4-BE49-F238E27FC236}">
                <a16:creationId xmlns:a16="http://schemas.microsoft.com/office/drawing/2014/main" id="{734A6B1B-2ABF-7696-522F-129A09C607E4}"/>
              </a:ext>
            </a:extLst>
          </p:cNvPr>
          <p:cNvGrpSpPr/>
          <p:nvPr/>
        </p:nvGrpSpPr>
        <p:grpSpPr>
          <a:xfrm>
            <a:off x="3066585" y="869795"/>
            <a:ext cx="8552986" cy="5450996"/>
            <a:chOff x="3066585" y="869795"/>
            <a:chExt cx="8552986" cy="5450996"/>
          </a:xfrm>
        </p:grpSpPr>
        <p:sp>
          <p:nvSpPr>
            <p:cNvPr id="44" name="Retângulo 43">
              <a:extLst>
                <a:ext uri="{FF2B5EF4-FFF2-40B4-BE49-F238E27FC236}">
                  <a16:creationId xmlns:a16="http://schemas.microsoft.com/office/drawing/2014/main" id="{9813D921-1A88-CF0B-F1E0-54D3E5F39BCA}"/>
                </a:ext>
              </a:extLst>
            </p:cNvPr>
            <p:cNvSpPr/>
            <p:nvPr/>
          </p:nvSpPr>
          <p:spPr>
            <a:xfrm>
              <a:off x="3066585" y="869795"/>
              <a:ext cx="8552986" cy="5450996"/>
            </a:xfrm>
            <a:prstGeom prst="rect">
              <a:avLst/>
            </a:prstGeom>
            <a:solidFill>
              <a:srgbClr val="F9F4E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40" name="Agrupar 39">
              <a:extLst>
                <a:ext uri="{FF2B5EF4-FFF2-40B4-BE49-F238E27FC236}">
                  <a16:creationId xmlns:a16="http://schemas.microsoft.com/office/drawing/2014/main" id="{8E3832F9-B15A-4AA9-C454-06084ED25469}"/>
                </a:ext>
              </a:extLst>
            </p:cNvPr>
            <p:cNvGrpSpPr/>
            <p:nvPr/>
          </p:nvGrpSpPr>
          <p:grpSpPr>
            <a:xfrm>
              <a:off x="3396906" y="1203976"/>
              <a:ext cx="8067336" cy="4921870"/>
              <a:chOff x="3408384" y="1200150"/>
              <a:chExt cx="8067336" cy="4921870"/>
            </a:xfrm>
          </p:grpSpPr>
          <p:pic>
            <p:nvPicPr>
              <p:cNvPr id="5" name="Imagem 4" descr="Forma&#10;&#10;O conteúdo gerado por IA pode estar incorreto.">
                <a:extLst>
                  <a:ext uri="{FF2B5EF4-FFF2-40B4-BE49-F238E27FC236}">
                    <a16:creationId xmlns:a16="http://schemas.microsoft.com/office/drawing/2014/main" id="{94836370-C228-5CB9-A71E-3056480E50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12402" r="12451" b="5013"/>
              <a:stretch>
                <a:fillRect/>
              </a:stretch>
            </p:blipFill>
            <p:spPr>
              <a:xfrm>
                <a:off x="5634990" y="1200150"/>
                <a:ext cx="5840730" cy="4921870"/>
              </a:xfrm>
              <a:prstGeom prst="rect">
                <a:avLst/>
              </a:prstGeom>
            </p:spPr>
          </p:pic>
          <p:grpSp>
            <p:nvGrpSpPr>
              <p:cNvPr id="30" name="Agrupar 29">
                <a:extLst>
                  <a:ext uri="{FF2B5EF4-FFF2-40B4-BE49-F238E27FC236}">
                    <a16:creationId xmlns:a16="http://schemas.microsoft.com/office/drawing/2014/main" id="{34FF192A-7229-222A-0C8B-859C2411A48A}"/>
                  </a:ext>
                </a:extLst>
              </p:cNvPr>
              <p:cNvGrpSpPr/>
              <p:nvPr/>
            </p:nvGrpSpPr>
            <p:grpSpPr>
              <a:xfrm>
                <a:off x="3409521" y="1231683"/>
                <a:ext cx="3094149" cy="1924833"/>
                <a:chOff x="3409521" y="1231683"/>
                <a:chExt cx="3094149" cy="1924833"/>
              </a:xfrm>
            </p:grpSpPr>
            <p:pic>
              <p:nvPicPr>
                <p:cNvPr id="7" name="Imagem 6" descr="Ícone&#10;&#10;O conteúdo gerado por IA pode estar incorreto.">
                  <a:extLst>
                    <a:ext uri="{FF2B5EF4-FFF2-40B4-BE49-F238E27FC236}">
                      <a16:creationId xmlns:a16="http://schemas.microsoft.com/office/drawing/2014/main" id="{586101A2-14D8-812B-B4C4-314BED1B36C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 l="6631" t="7141" r="6462" b="6940"/>
                <a:stretch>
                  <a:fillRect/>
                </a:stretch>
              </p:blipFill>
              <p:spPr>
                <a:xfrm>
                  <a:off x="3409521" y="1231683"/>
                  <a:ext cx="1946962" cy="1924833"/>
                </a:xfrm>
                <a:prstGeom prst="rect">
                  <a:avLst/>
                </a:prstGeom>
              </p:spPr>
            </p:pic>
            <p:cxnSp>
              <p:nvCxnSpPr>
                <p:cNvPr id="9" name="Conector Reto 8">
                  <a:extLst>
                    <a:ext uri="{FF2B5EF4-FFF2-40B4-BE49-F238E27FC236}">
                      <a16:creationId xmlns:a16="http://schemas.microsoft.com/office/drawing/2014/main" id="{BEA3B15D-6E52-07C6-9C34-1200E5EF1F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5330825" y="1258735"/>
                  <a:ext cx="1172845" cy="1610195"/>
                </a:xfrm>
                <a:prstGeom prst="line">
                  <a:avLst/>
                </a:prstGeom>
                <a:ln w="38100">
                  <a:solidFill>
                    <a:srgbClr val="282828"/>
                  </a:solidFill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Conector Reto 11">
                  <a:extLst>
                    <a:ext uri="{FF2B5EF4-FFF2-40B4-BE49-F238E27FC236}">
                      <a16:creationId xmlns:a16="http://schemas.microsoft.com/office/drawing/2014/main" id="{CD8636B4-F030-EA06-AAD8-19A7BFF3F1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5330825" y="3120770"/>
                  <a:ext cx="1172845" cy="35746"/>
                </a:xfrm>
                <a:prstGeom prst="line">
                  <a:avLst/>
                </a:prstGeom>
                <a:ln w="38100">
                  <a:solidFill>
                    <a:srgbClr val="282828"/>
                  </a:solidFill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sp>
              <p:nvSpPr>
                <p:cNvPr id="19" name="Retângulo 18">
                  <a:extLst>
                    <a:ext uri="{FF2B5EF4-FFF2-40B4-BE49-F238E27FC236}">
                      <a16:creationId xmlns:a16="http://schemas.microsoft.com/office/drawing/2014/main" id="{07FAA592-891C-ED25-BC1E-B6990522A05C}"/>
                    </a:ext>
                  </a:extLst>
                </p:cNvPr>
                <p:cNvSpPr/>
                <p:nvPr/>
              </p:nvSpPr>
              <p:spPr>
                <a:xfrm>
                  <a:off x="3626888" y="1308024"/>
                  <a:ext cx="482600" cy="504825"/>
                </a:xfrm>
                <a:prstGeom prst="rect">
                  <a:avLst/>
                </a:prstGeom>
                <a:solidFill>
                  <a:srgbClr val="F2EDE3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1" name="Retângulo 20">
                  <a:extLst>
                    <a:ext uri="{FF2B5EF4-FFF2-40B4-BE49-F238E27FC236}">
                      <a16:creationId xmlns:a16="http://schemas.microsoft.com/office/drawing/2014/main" id="{A4FCF47A-3213-4C5D-7683-07B8C7717BFF}"/>
                    </a:ext>
                  </a:extLst>
                </p:cNvPr>
                <p:cNvSpPr/>
                <p:nvPr/>
              </p:nvSpPr>
              <p:spPr>
                <a:xfrm>
                  <a:off x="3625399" y="2530312"/>
                  <a:ext cx="482600" cy="452056"/>
                </a:xfrm>
                <a:prstGeom prst="rect">
                  <a:avLst/>
                </a:prstGeom>
                <a:solidFill>
                  <a:srgbClr val="F2EDE3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2" name="Retângulo 21">
                  <a:extLst>
                    <a:ext uri="{FF2B5EF4-FFF2-40B4-BE49-F238E27FC236}">
                      <a16:creationId xmlns:a16="http://schemas.microsoft.com/office/drawing/2014/main" id="{88F0069F-994D-1E06-BCDC-0AF040502A79}"/>
                    </a:ext>
                  </a:extLst>
                </p:cNvPr>
                <p:cNvSpPr/>
                <p:nvPr/>
              </p:nvSpPr>
              <p:spPr>
                <a:xfrm>
                  <a:off x="4667192" y="2463777"/>
                  <a:ext cx="482600" cy="504825"/>
                </a:xfrm>
                <a:prstGeom prst="rect">
                  <a:avLst/>
                </a:prstGeom>
                <a:solidFill>
                  <a:srgbClr val="F2EDE3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3" name="Retângulo 22">
                  <a:extLst>
                    <a:ext uri="{FF2B5EF4-FFF2-40B4-BE49-F238E27FC236}">
                      <a16:creationId xmlns:a16="http://schemas.microsoft.com/office/drawing/2014/main" id="{2703308E-9430-E3E9-A02C-8831EC2428EB}"/>
                    </a:ext>
                  </a:extLst>
                </p:cNvPr>
                <p:cNvSpPr/>
                <p:nvPr/>
              </p:nvSpPr>
              <p:spPr>
                <a:xfrm>
                  <a:off x="4667192" y="1869535"/>
                  <a:ext cx="482600" cy="504825"/>
                </a:xfrm>
                <a:prstGeom prst="rect">
                  <a:avLst/>
                </a:prstGeom>
                <a:solidFill>
                  <a:srgbClr val="F2EDE3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  <p:sp>
              <p:nvSpPr>
                <p:cNvPr id="29" name="Retângulo 28">
                  <a:extLst>
                    <a:ext uri="{FF2B5EF4-FFF2-40B4-BE49-F238E27FC236}">
                      <a16:creationId xmlns:a16="http://schemas.microsoft.com/office/drawing/2014/main" id="{D538386F-3821-B230-B19F-886F6E46AD3B}"/>
                    </a:ext>
                  </a:extLst>
                </p:cNvPr>
                <p:cNvSpPr/>
                <p:nvPr/>
              </p:nvSpPr>
              <p:spPr>
                <a:xfrm>
                  <a:off x="4591849" y="1308025"/>
                  <a:ext cx="482600" cy="504825"/>
                </a:xfrm>
                <a:prstGeom prst="rect">
                  <a:avLst/>
                </a:prstGeom>
                <a:solidFill>
                  <a:srgbClr val="F2EDE3"/>
                </a:solidFill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pt-BR"/>
                </a:p>
              </p:txBody>
            </p:sp>
          </p:grpSp>
          <p:grpSp>
            <p:nvGrpSpPr>
              <p:cNvPr id="39" name="Agrupar 38">
                <a:extLst>
                  <a:ext uri="{FF2B5EF4-FFF2-40B4-BE49-F238E27FC236}">
                    <a16:creationId xmlns:a16="http://schemas.microsoft.com/office/drawing/2014/main" id="{5A0EA617-50F6-0E20-7E3E-A131FE29D495}"/>
                  </a:ext>
                </a:extLst>
              </p:cNvPr>
              <p:cNvGrpSpPr/>
              <p:nvPr/>
            </p:nvGrpSpPr>
            <p:grpSpPr>
              <a:xfrm>
                <a:off x="3408384" y="3801650"/>
                <a:ext cx="4639633" cy="1924833"/>
                <a:chOff x="3408384" y="3801650"/>
                <a:chExt cx="4639633" cy="1924833"/>
              </a:xfrm>
            </p:grpSpPr>
            <p:pic>
              <p:nvPicPr>
                <p:cNvPr id="18" name="Imagem 17" descr="Ícone&#10;&#10;O conteúdo gerado por IA pode estar incorreto.">
                  <a:extLst>
                    <a:ext uri="{FF2B5EF4-FFF2-40B4-BE49-F238E27FC236}">
                      <a16:creationId xmlns:a16="http://schemas.microsoft.com/office/drawing/2014/main" id="{564E5BF2-27E3-C0D8-6E7C-DA6C11CD85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rcRect l="6631" t="7141" r="6462" b="6940"/>
                <a:stretch>
                  <a:fillRect/>
                </a:stretch>
              </p:blipFill>
              <p:spPr>
                <a:xfrm>
                  <a:off x="3408384" y="3801650"/>
                  <a:ext cx="1946962" cy="1924833"/>
                </a:xfrm>
                <a:prstGeom prst="rect">
                  <a:avLst/>
                </a:prstGeom>
              </p:spPr>
            </p:pic>
            <p:cxnSp>
              <p:nvCxnSpPr>
                <p:cNvPr id="31" name="Conector Reto 30">
                  <a:extLst>
                    <a:ext uri="{FF2B5EF4-FFF2-40B4-BE49-F238E27FC236}">
                      <a16:creationId xmlns:a16="http://schemas.microsoft.com/office/drawing/2014/main" id="{C5D0DFB4-751B-9354-5445-B70CA4F67A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5330825" y="3830683"/>
                  <a:ext cx="2717192" cy="682951"/>
                </a:xfrm>
                <a:prstGeom prst="line">
                  <a:avLst/>
                </a:prstGeom>
                <a:ln w="38100">
                  <a:solidFill>
                    <a:srgbClr val="282828"/>
                  </a:solidFill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Conector Reto 33">
                  <a:extLst>
                    <a:ext uri="{FF2B5EF4-FFF2-40B4-BE49-F238E27FC236}">
                      <a16:creationId xmlns:a16="http://schemas.microsoft.com/office/drawing/2014/main" id="{7EB1B3FB-77AF-2861-56BD-A3ECA23D7C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5330825" y="4811949"/>
                  <a:ext cx="2717192" cy="885306"/>
                </a:xfrm>
                <a:prstGeom prst="line">
                  <a:avLst/>
                </a:prstGeom>
                <a:ln w="38100">
                  <a:solidFill>
                    <a:srgbClr val="282828"/>
                  </a:solidFill>
                </a:ln>
              </p:spPr>
              <p:style>
                <a:lnRef idx="2">
                  <a:schemeClr val="dk1"/>
                </a:lnRef>
                <a:fillRef idx="0">
                  <a:schemeClr val="dk1"/>
                </a:fillRef>
                <a:effectRef idx="1">
                  <a:schemeClr val="dk1"/>
                </a:effectRef>
                <a:fontRef idx="minor">
                  <a:schemeClr val="tx1"/>
                </a:fontRef>
              </p:style>
            </p:cxnSp>
          </p:grpSp>
        </p:grpSp>
      </p:grpSp>
    </p:spTree>
    <p:extLst>
      <p:ext uri="{BB962C8B-B14F-4D97-AF65-F5344CB8AC3E}">
        <p14:creationId xmlns:p14="http://schemas.microsoft.com/office/powerpoint/2010/main" val="36419647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D00B1984-01A0-CDBB-80A7-1E9E694BD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80615"/>
            <a:ext cx="7772400" cy="6296770"/>
          </a:xfrm>
          <a:prstGeom prst="rect">
            <a:avLst/>
          </a:prstGeom>
        </p:spPr>
      </p:pic>
      <p:sp>
        <p:nvSpPr>
          <p:cNvPr id="59" name="Retângulo 58">
            <a:extLst>
              <a:ext uri="{FF2B5EF4-FFF2-40B4-BE49-F238E27FC236}">
                <a16:creationId xmlns:a16="http://schemas.microsoft.com/office/drawing/2014/main" id="{67546EE0-560A-DB8B-3F23-F1585DF98174}"/>
              </a:ext>
            </a:extLst>
          </p:cNvPr>
          <p:cNvSpPr/>
          <p:nvPr/>
        </p:nvSpPr>
        <p:spPr>
          <a:xfrm>
            <a:off x="2973788" y="477960"/>
            <a:ext cx="6718852" cy="5327374"/>
          </a:xfrm>
          <a:prstGeom prst="rect">
            <a:avLst/>
          </a:prstGeom>
          <a:solidFill>
            <a:srgbClr val="FFFFFF">
              <a:alpha val="57255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60" name="Conector de Seta Reta 59">
            <a:extLst>
              <a:ext uri="{FF2B5EF4-FFF2-40B4-BE49-F238E27FC236}">
                <a16:creationId xmlns:a16="http://schemas.microsoft.com/office/drawing/2014/main" id="{39E6EA95-0B14-5C67-3DC2-973A9E66C2AC}"/>
              </a:ext>
            </a:extLst>
          </p:cNvPr>
          <p:cNvCxnSpPr>
            <a:cxnSpLocks/>
          </p:cNvCxnSpPr>
          <p:nvPr/>
        </p:nvCxnSpPr>
        <p:spPr>
          <a:xfrm>
            <a:off x="3513600" y="5451282"/>
            <a:ext cx="0" cy="295200"/>
          </a:xfrm>
          <a:prstGeom prst="straightConnector1">
            <a:avLst/>
          </a:prstGeom>
          <a:ln w="57150">
            <a:solidFill>
              <a:srgbClr val="00B0F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onector de Seta Reta 60">
            <a:extLst>
              <a:ext uri="{FF2B5EF4-FFF2-40B4-BE49-F238E27FC236}">
                <a16:creationId xmlns:a16="http://schemas.microsoft.com/office/drawing/2014/main" id="{9C6ED35F-0231-8ABD-E9D6-8D605D368369}"/>
              </a:ext>
            </a:extLst>
          </p:cNvPr>
          <p:cNvCxnSpPr>
            <a:cxnSpLocks/>
          </p:cNvCxnSpPr>
          <p:nvPr/>
        </p:nvCxnSpPr>
        <p:spPr>
          <a:xfrm>
            <a:off x="4753200" y="5304402"/>
            <a:ext cx="0" cy="442080"/>
          </a:xfrm>
          <a:prstGeom prst="straightConnector1">
            <a:avLst/>
          </a:prstGeom>
          <a:ln w="57150">
            <a:solidFill>
              <a:srgbClr val="00B0F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ector de Seta Reta 61">
            <a:extLst>
              <a:ext uri="{FF2B5EF4-FFF2-40B4-BE49-F238E27FC236}">
                <a16:creationId xmlns:a16="http://schemas.microsoft.com/office/drawing/2014/main" id="{AF452A07-75D7-277B-A746-9EFF5D2977ED}"/>
              </a:ext>
            </a:extLst>
          </p:cNvPr>
          <p:cNvCxnSpPr>
            <a:cxnSpLocks/>
          </p:cNvCxnSpPr>
          <p:nvPr/>
        </p:nvCxnSpPr>
        <p:spPr>
          <a:xfrm>
            <a:off x="6373200" y="5018155"/>
            <a:ext cx="0" cy="620327"/>
          </a:xfrm>
          <a:prstGeom prst="straightConnector1">
            <a:avLst/>
          </a:prstGeom>
          <a:ln w="57150">
            <a:solidFill>
              <a:srgbClr val="00B0F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onector de Seta Reta 62">
            <a:extLst>
              <a:ext uri="{FF2B5EF4-FFF2-40B4-BE49-F238E27FC236}">
                <a16:creationId xmlns:a16="http://schemas.microsoft.com/office/drawing/2014/main" id="{8CFFF9A4-6A7E-1C5B-3DF3-837E9608EF5A}"/>
              </a:ext>
            </a:extLst>
          </p:cNvPr>
          <p:cNvCxnSpPr>
            <a:cxnSpLocks/>
          </p:cNvCxnSpPr>
          <p:nvPr/>
        </p:nvCxnSpPr>
        <p:spPr>
          <a:xfrm>
            <a:off x="7964400" y="4594482"/>
            <a:ext cx="0" cy="1044000"/>
          </a:xfrm>
          <a:prstGeom prst="straightConnector1">
            <a:avLst/>
          </a:prstGeom>
          <a:ln w="57150">
            <a:solidFill>
              <a:srgbClr val="00B0F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onector de Seta Reta 63">
            <a:extLst>
              <a:ext uri="{FF2B5EF4-FFF2-40B4-BE49-F238E27FC236}">
                <a16:creationId xmlns:a16="http://schemas.microsoft.com/office/drawing/2014/main" id="{7CB07A4B-5B49-C763-9311-552C88C427A2}"/>
              </a:ext>
            </a:extLst>
          </p:cNvPr>
          <p:cNvCxnSpPr>
            <a:cxnSpLocks/>
          </p:cNvCxnSpPr>
          <p:nvPr/>
        </p:nvCxnSpPr>
        <p:spPr>
          <a:xfrm>
            <a:off x="9260400" y="3910482"/>
            <a:ext cx="0" cy="1670400"/>
          </a:xfrm>
          <a:prstGeom prst="straightConnector1">
            <a:avLst/>
          </a:prstGeom>
          <a:ln w="57150">
            <a:solidFill>
              <a:srgbClr val="00B0F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ector de Seta Reta 64">
            <a:extLst>
              <a:ext uri="{FF2B5EF4-FFF2-40B4-BE49-F238E27FC236}">
                <a16:creationId xmlns:a16="http://schemas.microsoft.com/office/drawing/2014/main" id="{48BF5254-E518-52F2-D8D6-961A0BA2914B}"/>
              </a:ext>
            </a:extLst>
          </p:cNvPr>
          <p:cNvCxnSpPr>
            <a:cxnSpLocks/>
          </p:cNvCxnSpPr>
          <p:nvPr/>
        </p:nvCxnSpPr>
        <p:spPr>
          <a:xfrm>
            <a:off x="9520800" y="3232800"/>
            <a:ext cx="0" cy="251280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ector de Seta Reta 65">
            <a:extLst>
              <a:ext uri="{FF2B5EF4-FFF2-40B4-BE49-F238E27FC236}">
                <a16:creationId xmlns:a16="http://schemas.microsoft.com/office/drawing/2014/main" id="{AF17B60F-D8A4-41ED-D1ED-6A68ED5385C3}"/>
              </a:ext>
            </a:extLst>
          </p:cNvPr>
          <p:cNvCxnSpPr>
            <a:cxnSpLocks/>
          </p:cNvCxnSpPr>
          <p:nvPr/>
        </p:nvCxnSpPr>
        <p:spPr>
          <a:xfrm>
            <a:off x="8168400" y="4248882"/>
            <a:ext cx="0" cy="1556452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 de Seta Reta 66">
            <a:extLst>
              <a:ext uri="{FF2B5EF4-FFF2-40B4-BE49-F238E27FC236}">
                <a16:creationId xmlns:a16="http://schemas.microsoft.com/office/drawing/2014/main" id="{A964A727-8E5C-8DC3-23A7-C6C0110ADCAB}"/>
              </a:ext>
            </a:extLst>
          </p:cNvPr>
          <p:cNvCxnSpPr>
            <a:cxnSpLocks/>
          </p:cNvCxnSpPr>
          <p:nvPr/>
        </p:nvCxnSpPr>
        <p:spPr>
          <a:xfrm>
            <a:off x="6604800" y="4774482"/>
            <a:ext cx="0" cy="97200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onector de Seta Reta 67">
            <a:extLst>
              <a:ext uri="{FF2B5EF4-FFF2-40B4-BE49-F238E27FC236}">
                <a16:creationId xmlns:a16="http://schemas.microsoft.com/office/drawing/2014/main" id="{71B00BF5-B0C2-AB30-6F52-737B86C50417}"/>
              </a:ext>
            </a:extLst>
          </p:cNvPr>
          <p:cNvCxnSpPr>
            <a:cxnSpLocks/>
          </p:cNvCxnSpPr>
          <p:nvPr/>
        </p:nvCxnSpPr>
        <p:spPr>
          <a:xfrm>
            <a:off x="4941600" y="5105682"/>
            <a:ext cx="0" cy="64080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ector de Seta Reta 68">
            <a:extLst>
              <a:ext uri="{FF2B5EF4-FFF2-40B4-BE49-F238E27FC236}">
                <a16:creationId xmlns:a16="http://schemas.microsoft.com/office/drawing/2014/main" id="{7FC60FC1-0E21-9961-324F-512DD7FC880E}"/>
              </a:ext>
            </a:extLst>
          </p:cNvPr>
          <p:cNvCxnSpPr>
            <a:cxnSpLocks/>
          </p:cNvCxnSpPr>
          <p:nvPr/>
        </p:nvCxnSpPr>
        <p:spPr>
          <a:xfrm>
            <a:off x="3673200" y="5386482"/>
            <a:ext cx="0" cy="36000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onector de Seta Reta 73">
            <a:extLst>
              <a:ext uri="{FF2B5EF4-FFF2-40B4-BE49-F238E27FC236}">
                <a16:creationId xmlns:a16="http://schemas.microsoft.com/office/drawing/2014/main" id="{787A2321-1325-FC95-2521-9EEDE8527A80}"/>
              </a:ext>
            </a:extLst>
          </p:cNvPr>
          <p:cNvCxnSpPr>
            <a:cxnSpLocks/>
          </p:cNvCxnSpPr>
          <p:nvPr/>
        </p:nvCxnSpPr>
        <p:spPr>
          <a:xfrm>
            <a:off x="3848880" y="946205"/>
            <a:ext cx="0" cy="419551"/>
          </a:xfrm>
          <a:prstGeom prst="straightConnector1">
            <a:avLst/>
          </a:prstGeom>
          <a:ln w="57150">
            <a:solidFill>
              <a:srgbClr val="00B0F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ector de Seta Reta 74">
            <a:extLst>
              <a:ext uri="{FF2B5EF4-FFF2-40B4-BE49-F238E27FC236}">
                <a16:creationId xmlns:a16="http://schemas.microsoft.com/office/drawing/2014/main" id="{2A6B40E2-5217-90A3-FFF7-252C7DC89EB3}"/>
              </a:ext>
            </a:extLst>
          </p:cNvPr>
          <p:cNvCxnSpPr>
            <a:cxnSpLocks/>
          </p:cNvCxnSpPr>
          <p:nvPr/>
        </p:nvCxnSpPr>
        <p:spPr>
          <a:xfrm>
            <a:off x="3848880" y="1482835"/>
            <a:ext cx="0" cy="49704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CaixaDeTexto 75">
            <a:extLst>
              <a:ext uri="{FF2B5EF4-FFF2-40B4-BE49-F238E27FC236}">
                <a16:creationId xmlns:a16="http://schemas.microsoft.com/office/drawing/2014/main" id="{B1622346-C10F-37AB-5A4F-8FED21FFBEED}"/>
              </a:ext>
            </a:extLst>
          </p:cNvPr>
          <p:cNvSpPr txBox="1"/>
          <p:nvPr/>
        </p:nvSpPr>
        <p:spPr>
          <a:xfrm>
            <a:off x="3888602" y="1027202"/>
            <a:ext cx="17443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Poisson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variance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7" name="CaixaDeTexto 76">
            <a:extLst>
              <a:ext uri="{FF2B5EF4-FFF2-40B4-BE49-F238E27FC236}">
                <a16:creationId xmlns:a16="http://schemas.microsoft.com/office/drawing/2014/main" id="{85871821-39B7-524E-AB18-DDFD281ECF1E}"/>
              </a:ext>
            </a:extLst>
          </p:cNvPr>
          <p:cNvSpPr txBox="1"/>
          <p:nvPr/>
        </p:nvSpPr>
        <p:spPr>
          <a:xfrm>
            <a:off x="3888602" y="1524335"/>
            <a:ext cx="50289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Extra-Poisson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variance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increases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with</a:t>
            </a:r>
            <a:r>
              <a:rPr lang="pt-BR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600" dirty="0" err="1">
                <a:latin typeface="Arial" panose="020B0604020202020204" pitchFamily="34" charset="0"/>
                <a:cs typeface="Arial" panose="020B0604020202020204" pitchFamily="34" charset="0"/>
              </a:rPr>
              <a:t>Environment</a:t>
            </a:r>
            <a:endParaRPr lang="pt-BR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307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Agrupar 28">
            <a:extLst>
              <a:ext uri="{FF2B5EF4-FFF2-40B4-BE49-F238E27FC236}">
                <a16:creationId xmlns:a16="http://schemas.microsoft.com/office/drawing/2014/main" id="{12352772-A1F3-1F5A-AA98-4782FEFB678D}"/>
              </a:ext>
            </a:extLst>
          </p:cNvPr>
          <p:cNvGrpSpPr/>
          <p:nvPr/>
        </p:nvGrpSpPr>
        <p:grpSpPr>
          <a:xfrm>
            <a:off x="2254250" y="311150"/>
            <a:ext cx="7683500" cy="6235700"/>
            <a:chOff x="2254250" y="311150"/>
            <a:chExt cx="7683500" cy="6235700"/>
          </a:xfrm>
        </p:grpSpPr>
        <p:pic>
          <p:nvPicPr>
            <p:cNvPr id="3" name="Imagem 2" descr="Gráfico, Gráfico de dispersão&#10;&#10;O conteúdo gerado por IA pode estar incorreto.">
              <a:extLst>
                <a:ext uri="{FF2B5EF4-FFF2-40B4-BE49-F238E27FC236}">
                  <a16:creationId xmlns:a16="http://schemas.microsoft.com/office/drawing/2014/main" id="{72B38CB9-AC7B-47E8-A37A-00A9D20D8C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54250" y="311150"/>
              <a:ext cx="7683500" cy="6235700"/>
            </a:xfrm>
            <a:prstGeom prst="rect">
              <a:avLst/>
            </a:prstGeom>
          </p:spPr>
        </p:pic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5F9446FB-01AA-DD73-0530-41F0EE8A857F}"/>
                </a:ext>
              </a:extLst>
            </p:cNvPr>
            <p:cNvSpPr/>
            <p:nvPr/>
          </p:nvSpPr>
          <p:spPr>
            <a:xfrm>
              <a:off x="2973788" y="477960"/>
              <a:ext cx="6718852" cy="5327374"/>
            </a:xfrm>
            <a:prstGeom prst="rect">
              <a:avLst/>
            </a:prstGeom>
            <a:solidFill>
              <a:srgbClr val="FFFFFF">
                <a:alpha val="57255"/>
              </a:srgb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cxnSp>
          <p:nvCxnSpPr>
            <p:cNvPr id="9" name="Conector de Seta Reta 8">
              <a:extLst>
                <a:ext uri="{FF2B5EF4-FFF2-40B4-BE49-F238E27FC236}">
                  <a16:creationId xmlns:a16="http://schemas.microsoft.com/office/drawing/2014/main" id="{EAD461DF-FE1C-598E-F23F-AE6805372D4B}"/>
                </a:ext>
              </a:extLst>
            </p:cNvPr>
            <p:cNvCxnSpPr>
              <a:cxnSpLocks/>
            </p:cNvCxnSpPr>
            <p:nvPr/>
          </p:nvCxnSpPr>
          <p:spPr>
            <a:xfrm>
              <a:off x="3848880" y="946205"/>
              <a:ext cx="0" cy="419551"/>
            </a:xfrm>
            <a:prstGeom prst="straightConnector1">
              <a:avLst/>
            </a:prstGeom>
            <a:ln w="57150">
              <a:solidFill>
                <a:srgbClr val="00B0F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de Seta Reta 9">
              <a:extLst>
                <a:ext uri="{FF2B5EF4-FFF2-40B4-BE49-F238E27FC236}">
                  <a16:creationId xmlns:a16="http://schemas.microsoft.com/office/drawing/2014/main" id="{BA0395F9-E115-5304-96F5-F10D5BF7CC81}"/>
                </a:ext>
              </a:extLst>
            </p:cNvPr>
            <p:cNvCxnSpPr>
              <a:cxnSpLocks/>
            </p:cNvCxnSpPr>
            <p:nvPr/>
          </p:nvCxnSpPr>
          <p:spPr>
            <a:xfrm>
              <a:off x="3848880" y="1482835"/>
              <a:ext cx="0" cy="49704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CaixaDeTexto 10">
              <a:extLst>
                <a:ext uri="{FF2B5EF4-FFF2-40B4-BE49-F238E27FC236}">
                  <a16:creationId xmlns:a16="http://schemas.microsoft.com/office/drawing/2014/main" id="{FD681725-073D-7BF6-7E7C-421F2AABC1AA}"/>
                </a:ext>
              </a:extLst>
            </p:cNvPr>
            <p:cNvSpPr txBox="1"/>
            <p:nvPr/>
          </p:nvSpPr>
          <p:spPr>
            <a:xfrm>
              <a:off x="3888602" y="1027202"/>
              <a:ext cx="17443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>
                  <a:latin typeface="Arial" panose="020B0604020202020204" pitchFamily="34" charset="0"/>
                  <a:cs typeface="Arial" panose="020B0604020202020204" pitchFamily="34" charset="0"/>
                </a:rPr>
                <a:t>Poisson </a:t>
              </a:r>
              <a:r>
                <a:rPr lang="pt-BR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variance</a:t>
              </a:r>
              <a:endParaRPr lang="pt-BR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CCEEDEF4-81DA-5B77-9D90-A42A03D548C7}"/>
                </a:ext>
              </a:extLst>
            </p:cNvPr>
            <p:cNvSpPr txBox="1"/>
            <p:nvPr/>
          </p:nvSpPr>
          <p:spPr>
            <a:xfrm>
              <a:off x="3888602" y="1524335"/>
              <a:ext cx="22926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Extra-Poisson</a:t>
              </a:r>
              <a:r>
                <a:rPr lang="pt-BR" sz="16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pt-BR" sz="1600" dirty="0" err="1">
                  <a:latin typeface="Arial" panose="020B0604020202020204" pitchFamily="34" charset="0"/>
                  <a:cs typeface="Arial" panose="020B0604020202020204" pitchFamily="34" charset="0"/>
                </a:rPr>
                <a:t>variance</a:t>
              </a:r>
              <a:endParaRPr lang="pt-BR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3" name="Conector de Seta Reta 12">
              <a:extLst>
                <a:ext uri="{FF2B5EF4-FFF2-40B4-BE49-F238E27FC236}">
                  <a16:creationId xmlns:a16="http://schemas.microsoft.com/office/drawing/2014/main" id="{3C6CE4C0-BCB2-0CBD-0912-CB33F785B885}"/>
                </a:ext>
              </a:extLst>
            </p:cNvPr>
            <p:cNvCxnSpPr>
              <a:cxnSpLocks/>
            </p:cNvCxnSpPr>
            <p:nvPr/>
          </p:nvCxnSpPr>
          <p:spPr>
            <a:xfrm>
              <a:off x="3513600" y="5374200"/>
              <a:ext cx="0" cy="295200"/>
            </a:xfrm>
            <a:prstGeom prst="straightConnector1">
              <a:avLst/>
            </a:prstGeom>
            <a:ln w="57150">
              <a:solidFill>
                <a:srgbClr val="00B0F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de Seta Reta 13">
              <a:extLst>
                <a:ext uri="{FF2B5EF4-FFF2-40B4-BE49-F238E27FC236}">
                  <a16:creationId xmlns:a16="http://schemas.microsoft.com/office/drawing/2014/main" id="{A153A245-97C6-BCA7-302F-E6EDBA1D5100}"/>
                </a:ext>
              </a:extLst>
            </p:cNvPr>
            <p:cNvCxnSpPr>
              <a:cxnSpLocks/>
            </p:cNvCxnSpPr>
            <p:nvPr/>
          </p:nvCxnSpPr>
          <p:spPr>
            <a:xfrm>
              <a:off x="4753200" y="5107800"/>
              <a:ext cx="0" cy="561600"/>
            </a:xfrm>
            <a:prstGeom prst="straightConnector1">
              <a:avLst/>
            </a:prstGeom>
            <a:ln w="57150">
              <a:solidFill>
                <a:srgbClr val="00B0F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de Seta Reta 14">
              <a:extLst>
                <a:ext uri="{FF2B5EF4-FFF2-40B4-BE49-F238E27FC236}">
                  <a16:creationId xmlns:a16="http://schemas.microsoft.com/office/drawing/2014/main" id="{9469D9FF-B37F-E05B-0F82-815798756CC9}"/>
                </a:ext>
              </a:extLst>
            </p:cNvPr>
            <p:cNvCxnSpPr>
              <a:cxnSpLocks/>
            </p:cNvCxnSpPr>
            <p:nvPr/>
          </p:nvCxnSpPr>
          <p:spPr>
            <a:xfrm>
              <a:off x="6373200" y="4891800"/>
              <a:ext cx="0" cy="777600"/>
            </a:xfrm>
            <a:prstGeom prst="straightConnector1">
              <a:avLst/>
            </a:prstGeom>
            <a:ln w="57150">
              <a:solidFill>
                <a:srgbClr val="00B0F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de Seta Reta 15">
              <a:extLst>
                <a:ext uri="{FF2B5EF4-FFF2-40B4-BE49-F238E27FC236}">
                  <a16:creationId xmlns:a16="http://schemas.microsoft.com/office/drawing/2014/main" id="{5DCC4D10-A193-D282-F98A-F4BFA65BAED7}"/>
                </a:ext>
              </a:extLst>
            </p:cNvPr>
            <p:cNvCxnSpPr>
              <a:cxnSpLocks/>
            </p:cNvCxnSpPr>
            <p:nvPr/>
          </p:nvCxnSpPr>
          <p:spPr>
            <a:xfrm>
              <a:off x="7964400" y="4517400"/>
              <a:ext cx="0" cy="1152000"/>
            </a:xfrm>
            <a:prstGeom prst="straightConnector1">
              <a:avLst/>
            </a:prstGeom>
            <a:ln w="57150">
              <a:solidFill>
                <a:srgbClr val="00B0F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de Seta Reta 16">
              <a:extLst>
                <a:ext uri="{FF2B5EF4-FFF2-40B4-BE49-F238E27FC236}">
                  <a16:creationId xmlns:a16="http://schemas.microsoft.com/office/drawing/2014/main" id="{4F85BFE9-C792-A537-5B62-52224975738C}"/>
                </a:ext>
              </a:extLst>
            </p:cNvPr>
            <p:cNvCxnSpPr>
              <a:cxnSpLocks/>
            </p:cNvCxnSpPr>
            <p:nvPr/>
          </p:nvCxnSpPr>
          <p:spPr>
            <a:xfrm>
              <a:off x="9260400" y="3833400"/>
              <a:ext cx="0" cy="1670400"/>
            </a:xfrm>
            <a:prstGeom prst="straightConnector1">
              <a:avLst/>
            </a:prstGeom>
            <a:ln w="57150">
              <a:solidFill>
                <a:srgbClr val="00B0F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de Seta Reta 17">
              <a:extLst>
                <a:ext uri="{FF2B5EF4-FFF2-40B4-BE49-F238E27FC236}">
                  <a16:creationId xmlns:a16="http://schemas.microsoft.com/office/drawing/2014/main" id="{8431825C-C729-0D40-1908-556D7AA2C0E7}"/>
                </a:ext>
              </a:extLst>
            </p:cNvPr>
            <p:cNvCxnSpPr>
              <a:cxnSpLocks/>
            </p:cNvCxnSpPr>
            <p:nvPr/>
          </p:nvCxnSpPr>
          <p:spPr>
            <a:xfrm>
              <a:off x="9520800" y="2590800"/>
              <a:ext cx="0" cy="307860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de Seta Reta 18">
              <a:extLst>
                <a:ext uri="{FF2B5EF4-FFF2-40B4-BE49-F238E27FC236}">
                  <a16:creationId xmlns:a16="http://schemas.microsoft.com/office/drawing/2014/main" id="{89580F2F-2A26-F9E3-7901-F7EFF19868BD}"/>
                </a:ext>
              </a:extLst>
            </p:cNvPr>
            <p:cNvCxnSpPr>
              <a:cxnSpLocks/>
            </p:cNvCxnSpPr>
            <p:nvPr/>
          </p:nvCxnSpPr>
          <p:spPr>
            <a:xfrm>
              <a:off x="8168400" y="3647440"/>
              <a:ext cx="0" cy="203336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de Seta Reta 19">
              <a:extLst>
                <a:ext uri="{FF2B5EF4-FFF2-40B4-BE49-F238E27FC236}">
                  <a16:creationId xmlns:a16="http://schemas.microsoft.com/office/drawing/2014/main" id="{4E15BDF5-6DD2-DE4F-2A60-95D7BA4592A5}"/>
                </a:ext>
              </a:extLst>
            </p:cNvPr>
            <p:cNvCxnSpPr>
              <a:cxnSpLocks/>
            </p:cNvCxnSpPr>
            <p:nvPr/>
          </p:nvCxnSpPr>
          <p:spPr>
            <a:xfrm>
              <a:off x="6604800" y="4216400"/>
              <a:ext cx="0" cy="145300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de Seta Reta 20">
              <a:extLst>
                <a:ext uri="{FF2B5EF4-FFF2-40B4-BE49-F238E27FC236}">
                  <a16:creationId xmlns:a16="http://schemas.microsoft.com/office/drawing/2014/main" id="{A25C6EE4-5E76-B0CB-0803-37447C274A18}"/>
                </a:ext>
              </a:extLst>
            </p:cNvPr>
            <p:cNvCxnSpPr>
              <a:cxnSpLocks/>
            </p:cNvCxnSpPr>
            <p:nvPr/>
          </p:nvCxnSpPr>
          <p:spPr>
            <a:xfrm>
              <a:off x="4941600" y="4815840"/>
              <a:ext cx="0" cy="85356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de Seta Reta 21">
              <a:extLst>
                <a:ext uri="{FF2B5EF4-FFF2-40B4-BE49-F238E27FC236}">
                  <a16:creationId xmlns:a16="http://schemas.microsoft.com/office/drawing/2014/main" id="{11B989E5-FA59-C74A-2C83-37F4251E97CC}"/>
                </a:ext>
              </a:extLst>
            </p:cNvPr>
            <p:cNvCxnSpPr>
              <a:cxnSpLocks/>
            </p:cNvCxnSpPr>
            <p:nvPr/>
          </p:nvCxnSpPr>
          <p:spPr>
            <a:xfrm>
              <a:off x="3673200" y="5201920"/>
              <a:ext cx="0" cy="467480"/>
            </a:xfrm>
            <a:prstGeom prst="straightConnector1">
              <a:avLst/>
            </a:prstGeom>
            <a:ln w="57150"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82841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6E51FBB1-88E2-B5F7-406A-47FBD9D52AC2}"/>
              </a:ext>
            </a:extLst>
          </p:cNvPr>
          <p:cNvCxnSpPr>
            <a:cxnSpLocks/>
          </p:cNvCxnSpPr>
          <p:nvPr/>
        </p:nvCxnSpPr>
        <p:spPr>
          <a:xfrm>
            <a:off x="3513600" y="5450400"/>
            <a:ext cx="0" cy="295200"/>
          </a:xfrm>
          <a:prstGeom prst="straightConnector1">
            <a:avLst/>
          </a:prstGeom>
          <a:ln w="38100">
            <a:solidFill>
              <a:srgbClr val="00B0F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EE5DA168-66D5-67CD-1B69-42A5C5F56528}"/>
              </a:ext>
            </a:extLst>
          </p:cNvPr>
          <p:cNvCxnSpPr>
            <a:cxnSpLocks/>
          </p:cNvCxnSpPr>
          <p:nvPr/>
        </p:nvCxnSpPr>
        <p:spPr>
          <a:xfrm>
            <a:off x="4753200" y="5184000"/>
            <a:ext cx="0" cy="561600"/>
          </a:xfrm>
          <a:prstGeom prst="straightConnector1">
            <a:avLst/>
          </a:prstGeom>
          <a:ln w="38100">
            <a:solidFill>
              <a:srgbClr val="00B0F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Conector de Seta Reta 3">
            <a:extLst>
              <a:ext uri="{FF2B5EF4-FFF2-40B4-BE49-F238E27FC236}">
                <a16:creationId xmlns:a16="http://schemas.microsoft.com/office/drawing/2014/main" id="{94F5F028-E133-D457-7F96-DCC888C58953}"/>
              </a:ext>
            </a:extLst>
          </p:cNvPr>
          <p:cNvCxnSpPr>
            <a:cxnSpLocks/>
          </p:cNvCxnSpPr>
          <p:nvPr/>
        </p:nvCxnSpPr>
        <p:spPr>
          <a:xfrm>
            <a:off x="6373200" y="4968000"/>
            <a:ext cx="0" cy="777600"/>
          </a:xfrm>
          <a:prstGeom prst="straightConnector1">
            <a:avLst/>
          </a:prstGeom>
          <a:ln w="38100">
            <a:solidFill>
              <a:srgbClr val="00B0F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68C3E2B1-CF5D-DE06-7065-6FC3BBD6DE5D}"/>
              </a:ext>
            </a:extLst>
          </p:cNvPr>
          <p:cNvCxnSpPr>
            <a:cxnSpLocks/>
          </p:cNvCxnSpPr>
          <p:nvPr/>
        </p:nvCxnSpPr>
        <p:spPr>
          <a:xfrm>
            <a:off x="7964400" y="4593600"/>
            <a:ext cx="0" cy="1044000"/>
          </a:xfrm>
          <a:prstGeom prst="straightConnector1">
            <a:avLst/>
          </a:prstGeom>
          <a:ln w="38100">
            <a:solidFill>
              <a:srgbClr val="00B0F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ector de Seta Reta 5">
            <a:extLst>
              <a:ext uri="{FF2B5EF4-FFF2-40B4-BE49-F238E27FC236}">
                <a16:creationId xmlns:a16="http://schemas.microsoft.com/office/drawing/2014/main" id="{2DD2F47A-288A-3214-A08F-DC323B2A491B}"/>
              </a:ext>
            </a:extLst>
          </p:cNvPr>
          <p:cNvCxnSpPr>
            <a:cxnSpLocks/>
          </p:cNvCxnSpPr>
          <p:nvPr/>
        </p:nvCxnSpPr>
        <p:spPr>
          <a:xfrm>
            <a:off x="9260400" y="3909600"/>
            <a:ext cx="0" cy="1670400"/>
          </a:xfrm>
          <a:prstGeom prst="straightConnector1">
            <a:avLst/>
          </a:prstGeom>
          <a:ln w="38100">
            <a:solidFill>
              <a:srgbClr val="00B0F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77059C14-A3E4-20C9-691E-A42BEFCF753D}"/>
              </a:ext>
            </a:extLst>
          </p:cNvPr>
          <p:cNvCxnSpPr>
            <a:cxnSpLocks/>
          </p:cNvCxnSpPr>
          <p:nvPr/>
        </p:nvCxnSpPr>
        <p:spPr>
          <a:xfrm>
            <a:off x="9520800" y="3232800"/>
            <a:ext cx="0" cy="251280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84C06F1D-D940-6A35-3DD3-F2AE2DA02D85}"/>
              </a:ext>
            </a:extLst>
          </p:cNvPr>
          <p:cNvCxnSpPr>
            <a:cxnSpLocks/>
          </p:cNvCxnSpPr>
          <p:nvPr/>
        </p:nvCxnSpPr>
        <p:spPr>
          <a:xfrm>
            <a:off x="8168400" y="4248000"/>
            <a:ext cx="0" cy="157800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Conector de Seta Reta 8">
            <a:extLst>
              <a:ext uri="{FF2B5EF4-FFF2-40B4-BE49-F238E27FC236}">
                <a16:creationId xmlns:a16="http://schemas.microsoft.com/office/drawing/2014/main" id="{F5AC8A5D-DC9C-5706-DC5D-6EE32AFAAE24}"/>
              </a:ext>
            </a:extLst>
          </p:cNvPr>
          <p:cNvCxnSpPr>
            <a:cxnSpLocks/>
          </p:cNvCxnSpPr>
          <p:nvPr/>
        </p:nvCxnSpPr>
        <p:spPr>
          <a:xfrm>
            <a:off x="6604800" y="4773600"/>
            <a:ext cx="0" cy="97200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1266BB09-7EB0-62A1-B5D6-D9064D718C5B}"/>
              </a:ext>
            </a:extLst>
          </p:cNvPr>
          <p:cNvCxnSpPr>
            <a:cxnSpLocks/>
          </p:cNvCxnSpPr>
          <p:nvPr/>
        </p:nvCxnSpPr>
        <p:spPr>
          <a:xfrm>
            <a:off x="4941600" y="5104800"/>
            <a:ext cx="0" cy="64080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8BB6934F-E0D9-0D44-6D50-00BC9690769E}"/>
              </a:ext>
            </a:extLst>
          </p:cNvPr>
          <p:cNvCxnSpPr>
            <a:cxnSpLocks/>
          </p:cNvCxnSpPr>
          <p:nvPr/>
        </p:nvCxnSpPr>
        <p:spPr>
          <a:xfrm>
            <a:off x="3673200" y="5385600"/>
            <a:ext cx="0" cy="36000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31873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3F05589C-D4E4-B80D-E5AE-FDD1B28D3C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28" t="16250" r="52990" b="40735"/>
          <a:stretch>
            <a:fillRect/>
          </a:stretch>
        </p:blipFill>
        <p:spPr>
          <a:xfrm>
            <a:off x="2125980" y="1680210"/>
            <a:ext cx="3371850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661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Texto&#10;&#10;O conteúdo gerado por IA pode estar incorreto.">
            <a:extLst>
              <a:ext uri="{FF2B5EF4-FFF2-40B4-BE49-F238E27FC236}">
                <a16:creationId xmlns:a16="http://schemas.microsoft.com/office/drawing/2014/main" id="{655CEC71-ACF5-2550-F655-7BFD7CEA6B7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422" t="16250" r="11961" b="41838"/>
          <a:stretch>
            <a:fillRect/>
          </a:stretch>
        </p:blipFill>
        <p:spPr>
          <a:xfrm>
            <a:off x="2171700" y="1680210"/>
            <a:ext cx="284607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6785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526</TotalTime>
  <Words>13</Words>
  <Application>Microsoft Macintosh PowerPoint</Application>
  <PresentationFormat>Widescreen</PresentationFormat>
  <Paragraphs>5</Paragraphs>
  <Slides>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Melina Leite</dc:creator>
  <cp:lastModifiedBy>Melina Leite</cp:lastModifiedBy>
  <cp:revision>1</cp:revision>
  <dcterms:created xsi:type="dcterms:W3CDTF">2025-08-25T11:46:39Z</dcterms:created>
  <dcterms:modified xsi:type="dcterms:W3CDTF">2025-08-28T07:13:41Z</dcterms:modified>
</cp:coreProperties>
</file>

<file path=docProps/thumbnail.jpeg>
</file>